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0" r:id="rId6"/>
    <p:sldId id="259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66FF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2" d="100"/>
          <a:sy n="62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FBE1-C2B6-4950-A5E8-BDB43E0D2CF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9D5A5-B86C-446B-838B-C0BD6BA5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 decided to help organize. Negril = Best time of my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9D5A5-B86C-446B-838B-C0BD6BA52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$20</a:t>
            </a:r>
            <a:r>
              <a:rPr lang="en-US" baseline="0" dirty="0" smtClean="0"/>
              <a:t> off if group of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9D5A5-B86C-446B-838B-C0BD6BA52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UP</a:t>
            </a:r>
            <a:r>
              <a:rPr lang="en-US" baseline="0" dirty="0" smtClean="0"/>
              <a:t> EARLY – tickets at certain rates may get sold out and the fare may increase. The travel agent will book tickets in the order of signups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ROOMS – will work out later, but if you want to try to get a double occupancy or </a:t>
            </a:r>
            <a:r>
              <a:rPr lang="en-US" baseline="0" dirty="0" err="1" smtClean="0"/>
              <a:t>tripple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occupany</a:t>
            </a:r>
            <a:r>
              <a:rPr lang="en-US" baseline="0" dirty="0" smtClean="0"/>
              <a:t> room, let </a:t>
            </a:r>
            <a:r>
              <a:rPr lang="en-US" baseline="0" smtClean="0"/>
              <a:t>me know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9D5A5-B86C-446B-838B-C0BD6BA52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UP</a:t>
            </a:r>
            <a:r>
              <a:rPr lang="en-US" baseline="0" dirty="0" smtClean="0"/>
              <a:t> EARLY – tickets at certain rates may get sold out and the fare may increase. The travel agent will book tickets in the order of signups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ROOMS – will work out later, but if you want to try to get a double occupancy or </a:t>
            </a:r>
            <a:r>
              <a:rPr lang="en-US" baseline="0" dirty="0" err="1" smtClean="0"/>
              <a:t>tripple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occupany</a:t>
            </a:r>
            <a:r>
              <a:rPr lang="en-US" baseline="0" dirty="0" smtClean="0"/>
              <a:t> room, let </a:t>
            </a:r>
            <a:r>
              <a:rPr lang="en-US" baseline="0" smtClean="0"/>
              <a:t>me know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9D5A5-B86C-446B-838B-C0BD6BA52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2059-8150-4CA7-B145-43DD68B0CA16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8635-F400-4B1A-9480-1B2E24B14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s.google.com/url?source=imgres&amp;ct=tbn&amp;q=http://img.wallpaperstock.net:81/cancun-shoreline-wallpapers_13948_1152x864.jpg&amp;usg=AFQjCNHkbAc0QreXvrbP7bxh3oUsE0zW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601200" cy="71973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92" y="2354759"/>
            <a:ext cx="3882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</a:rPr>
              <a:t>Cancun, Mexico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65198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</a:rPr>
              <a:t>Spring Break 2010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s.google.com/url?source=imgres&amp;ct=tbn&amp;q=http://img.wallpaperstock.net:81/cancun-shoreline-wallpapers_13948_1152x864.jpg&amp;usg=AFQjCNHkbAc0QreXvrbP7bxh3oUsE0zWV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601200" cy="71973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228600" y="1343523"/>
            <a:ext cx="41153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</a:rPr>
              <a:t>Questions?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00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Why Cancun?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1219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Rated #1 Spring Break Destination</a:t>
            </a:r>
          </a:p>
          <a:p>
            <a:pPr algn="ctr"/>
            <a:r>
              <a:rPr lang="en-US" sz="2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White sand, turquoise water, warm sunny skies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7073" y="27680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Great value!</a:t>
            </a:r>
            <a:endParaRPr lang="en-US" sz="32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1396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ONCE IN A LIFE TIME EXPERIENCE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52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What happens in Cancun…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9906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Carisa</a:t>
            </a:r>
            <a:r>
              <a:rPr lang="en-US" b="1" u="sng" dirty="0" smtClean="0"/>
              <a:t> y Palma Condos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Right on the beach with a pool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Popular SB hotel with “kitchen” in room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Centrally located; just about everything we need is walking distance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3/5 star rating from </a:t>
            </a:r>
            <a:r>
              <a:rPr lang="en-US" dirty="0" err="1" smtClean="0"/>
              <a:t>TripAdvisor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 people per room (can upgrade)</a:t>
            </a:r>
          </a:p>
        </p:txBody>
      </p:sp>
      <p:pic>
        <p:nvPicPr>
          <p:cNvPr id="15366" name="Picture 6" descr="http://www.google.com/url?source=imgres&amp;ct=tbn&amp;q=http://andybraner.typepad.com/.a/6a00e54ed0df528833011168f163eb970c-800wi&amp;usg=AFQjCNHi6eEjI5o9ka0CG2elwh2G29hex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156" y="3733800"/>
            <a:ext cx="4360843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71600" y="3810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VIP Party Pass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Major party each night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Basically all we can drink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VIP access – no lines or cover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Happy hours, day events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71600" y="5332412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5410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Best of all…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586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Hang out with friends, meet new people, and just relax!</a:t>
            </a:r>
          </a:p>
        </p:txBody>
      </p:sp>
      <p:pic>
        <p:nvPicPr>
          <p:cNvPr id="1026" name="Picture 2" descr="http://www.carisaypalma.com/edifpoo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6792" b="32351"/>
          <a:stretch/>
        </p:blipFill>
        <p:spPr bwMode="auto">
          <a:xfrm>
            <a:off x="1447800" y="1066800"/>
            <a:ext cx="3318164" cy="26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52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Logistics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143000" y="762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10668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DATES: Sunday, March 7 to Friday, March 12 (5 nights)</a:t>
            </a:r>
          </a:p>
          <a:p>
            <a:endParaRPr lang="en-US" sz="2400" u="sng" dirty="0"/>
          </a:p>
          <a:p>
            <a:r>
              <a:rPr lang="en-US" sz="2400" u="sng" dirty="0" smtClean="0"/>
              <a:t>Departure:</a:t>
            </a:r>
          </a:p>
          <a:p>
            <a:r>
              <a:rPr lang="en-US" sz="2400" dirty="0" smtClean="0"/>
              <a:t>Flight departs BWI at 6 AM</a:t>
            </a:r>
          </a:p>
          <a:p>
            <a:r>
              <a:rPr lang="en-US" sz="2400" dirty="0" smtClean="0"/>
              <a:t>Mini Limo Bus Carpool included in price</a:t>
            </a:r>
          </a:p>
          <a:p>
            <a:r>
              <a:rPr lang="en-US" sz="2400" dirty="0" smtClean="0"/>
              <a:t>Van transfer in Cancun to Hotel</a:t>
            </a:r>
          </a:p>
          <a:p>
            <a:endParaRPr lang="en-US" sz="2400" dirty="0"/>
          </a:p>
          <a:p>
            <a:r>
              <a:rPr lang="en-US" sz="2400" u="sng" dirty="0" smtClean="0"/>
              <a:t>Hotel</a:t>
            </a:r>
          </a:p>
          <a:p>
            <a:r>
              <a:rPr lang="en-US" sz="2400" dirty="0" smtClean="0"/>
              <a:t>First choice: </a:t>
            </a:r>
            <a:r>
              <a:rPr lang="en-US" sz="2400" dirty="0" err="1" smtClean="0"/>
              <a:t>Carisa</a:t>
            </a:r>
            <a:r>
              <a:rPr lang="en-US" sz="2400" dirty="0" smtClean="0"/>
              <a:t> Y Palma</a:t>
            </a:r>
          </a:p>
          <a:p>
            <a:r>
              <a:rPr lang="en-US" sz="2400" dirty="0" smtClean="0"/>
              <a:t>Second Choice:</a:t>
            </a:r>
          </a:p>
          <a:p>
            <a:endParaRPr lang="en-US" sz="2400" dirty="0"/>
          </a:p>
          <a:p>
            <a:r>
              <a:rPr lang="en-US" sz="2400" u="sng" dirty="0" smtClean="0"/>
              <a:t>Return:</a:t>
            </a:r>
            <a:endParaRPr lang="en-US" sz="2400" u="sng" dirty="0"/>
          </a:p>
          <a:p>
            <a:r>
              <a:rPr lang="en-US" sz="2400" dirty="0"/>
              <a:t>Flight departs </a:t>
            </a:r>
            <a:r>
              <a:rPr lang="en-US" sz="2400" dirty="0" smtClean="0"/>
              <a:t>Cancun at 7 </a:t>
            </a:r>
            <a:r>
              <a:rPr lang="en-US" sz="2400" dirty="0"/>
              <a:t>AM</a:t>
            </a:r>
          </a:p>
          <a:p>
            <a:r>
              <a:rPr lang="en-US" sz="2400" dirty="0" smtClean="0"/>
              <a:t>Same arrangement as going, but reverse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3875698"/>
            <a:ext cx="3352800" cy="1200329"/>
          </a:xfrm>
          <a:prstGeom prst="rect">
            <a:avLst/>
          </a:prstGeom>
          <a:noFill/>
          <a:ln w="44450"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Flights subject to change based on pricing and availability!!!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54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52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Safety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143000" y="762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12192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“Cancun is amongst the safest places to travel in Mexico and is known throughout Mexico for its low crime rate” – Trip Advisor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2133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Booking through a reputable operator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A+ Rating through BBB, licensed, founded in 2003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Welcome/safety orientation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Operation staff available 24/7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Department of State highlights preventative measures to avoid problems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Will be traveling in groups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Supplemental insurance available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5486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Student Travel Services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Money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11430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What’s included: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Just about everything you need except food &amp; shopping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Lots and lots of drinks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VIP Party Pass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All cover charges and club/bar admissions at the major party each night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Twin hotel room (4 people per room)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Air fare to/from Cancun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Transfers: transport to/from BWI, transport from/to CUN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Taxes and fees assessed by airline, travel agent, and hotel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VERY nice group discount!!!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2357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All of this for only…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5867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$825.00</a:t>
            </a:r>
            <a:endParaRPr lang="en-US" sz="40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Money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1143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What’s not included: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Food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T-shirts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Travel Insurance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Some optional happy hours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Other activities like wave runners, parasailing,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2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You want in?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11430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DEADLINE TO SIGN UP</a:t>
            </a:r>
          </a:p>
          <a:p>
            <a:pPr algn="ctr"/>
            <a:r>
              <a:rPr lang="en-US" sz="4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Tuesday, January 19 at 2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6670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Important things to note: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$825.00 was most recent price quoted Friday, Jan. 15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/>
              <a:t>May go up </a:t>
            </a:r>
            <a:r>
              <a:rPr lang="en-US" sz="2400" dirty="0" smtClean="0"/>
              <a:t>or down due to airfare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If you sign up, I will not reconfirm price unless exceeds $50 more than this price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Hotel/flights may change due to availability based on my sole judgment. I will communicate these changes immediately if they are made.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One you sign up, you are financially responsible for any expenses incurred on your behalf up to what is stipulated above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287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tbn&amp;q=http://upload.wikimedia.org/wikipedia/commons/3/39/Cancun_2006_08_15.JPG&amp;usg=AFQjCNHf_Azb46tZqls3A_RIQm_RNIom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1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0"/>
            <a:ext cx="7848600" cy="6858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Signing Up</a:t>
            </a:r>
            <a:endParaRPr lang="en-US" sz="4800" dirty="0">
              <a:latin typeface="Trebuchet MS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90600"/>
            <a:ext cx="739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11430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http://sb2010.joelcroft.com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 your passport with you!</a:t>
            </a:r>
          </a:p>
          <a:p>
            <a:endParaRPr lang="en-US" sz="36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r>
              <a:rPr lang="en-US" sz="32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Sign up by: Tuesday, January 19 at 2 PM</a:t>
            </a:r>
          </a:p>
          <a:p>
            <a:endParaRPr lang="en-US" sz="3200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r>
              <a:rPr lang="en-US" sz="320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Credit Card or </a:t>
            </a:r>
            <a:r>
              <a:rPr lang="en-US" sz="32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</a:t>
            </a:r>
            <a:r>
              <a:rPr lang="en-US" sz="320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heck</a:t>
            </a:r>
            <a:endParaRPr lang="en-US" sz="3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63745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Sign up early!!</a:t>
            </a:r>
          </a:p>
          <a:p>
            <a:pPr algn="ctr"/>
            <a:endParaRPr lang="en-US" sz="2400" b="1" u="sng" dirty="0"/>
          </a:p>
          <a:p>
            <a:pPr algn="ctr"/>
            <a:r>
              <a:rPr lang="en-US" sz="2400" b="1" u="sng" dirty="0" smtClean="0"/>
              <a:t>Air rates will be given in the order you sign up!!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5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683</Words>
  <Application>Microsoft Office PowerPoint</Application>
  <PresentationFormat>On-screen Show (4:3)</PresentationFormat>
  <Paragraphs>99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Joel Croft</cp:lastModifiedBy>
  <cp:revision>16</cp:revision>
  <dcterms:created xsi:type="dcterms:W3CDTF">2009-12-22T20:11:32Z</dcterms:created>
  <dcterms:modified xsi:type="dcterms:W3CDTF">2010-01-18T00:24:29Z</dcterms:modified>
</cp:coreProperties>
</file>